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emf" ContentType="image/x-emf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400" r:id="rId2"/>
    <p:sldId id="401" r:id="rId3"/>
    <p:sldId id="403" r:id="rId4"/>
    <p:sldId id="404" r:id="rId5"/>
    <p:sldId id="399" r:id="rId6"/>
    <p:sldId id="406" r:id="rId7"/>
    <p:sldId id="4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7064"/>
    <a:srgbClr val="FFFFFF"/>
    <a:srgbClr val="FFB3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68" autoAdjust="0"/>
    <p:restoredTop sz="99620" autoAdjust="0"/>
  </p:normalViewPr>
  <p:slideViewPr>
    <p:cSldViewPr>
      <p:cViewPr>
        <p:scale>
          <a:sx n="96" d="100"/>
          <a:sy n="96" d="100"/>
        </p:scale>
        <p:origin x="-852" y="-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3F9AE-0165-4D4E-B956-0C9DCEF1DE5C}" type="datetimeFigureOut">
              <a:rPr lang="en-US" smtClean="0"/>
              <a:pPr/>
              <a:t>05/Mar/2015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EA012-AF64-4355-995F-CFF509AA73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1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EA012-AF64-4355-995F-CFF509AA730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EA012-AF64-4355-995F-CFF509AA730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EA012-AF64-4355-995F-CFF509AA730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EA012-AF64-4355-995F-CFF509AA730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EA012-AF64-4355-995F-CFF509AA730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EA012-AF64-4355-995F-CFF509AA730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52A7-B768-454A-9902-6988A5A48D23}" type="datetime1">
              <a:rPr lang="en-US" smtClean="0"/>
              <a:pPr/>
              <a:t>05/Mar/2015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9F9E-0977-4ED9-8EC8-093C85C3C08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6200" y="152400"/>
            <a:ext cx="9067800" cy="76200"/>
          </a:xfrm>
          <a:prstGeom prst="line">
            <a:avLst/>
          </a:prstGeom>
          <a:ln w="762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1070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721476"/>
            <a:ext cx="9144000" cy="136524"/>
          </a:xfrm>
          <a:prstGeom prst="rect">
            <a:avLst/>
          </a:prstGeom>
          <a:solidFill>
            <a:srgbClr val="1070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2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F7944-0B7B-4CAD-9C00-FB5A0043DFEA}" type="datetime1">
              <a:rPr lang="en-US" smtClean="0"/>
              <a:pPr/>
              <a:t>05/Mar/2015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9F9E-0977-4ED9-8EC8-093C85C3C0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7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2282-8D3C-4FB4-984C-827B3AF77830}" type="datetime1">
              <a:rPr lang="en-US" smtClean="0"/>
              <a:pPr/>
              <a:t>05/Mar/2015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9F9E-0977-4ED9-8EC8-093C85C3C0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64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8B8A-D5CB-4B77-8F9E-CD34B47B9478}" type="datetime1">
              <a:rPr lang="en-US" smtClean="0"/>
              <a:pPr/>
              <a:t>05/Mar/2015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9F9E-0977-4ED9-8EC8-093C85C3C0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91E-85BF-48A2-9749-F0A0C2B3087B}" type="datetime1">
              <a:rPr lang="en-US" smtClean="0"/>
              <a:pPr/>
              <a:t>05/Mar/2015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9F9E-0977-4ED9-8EC8-093C85C3C0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84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2CC9-BA3A-4F04-890E-A533427E11DD}" type="datetime1">
              <a:rPr lang="en-US" smtClean="0"/>
              <a:pPr/>
              <a:t>05/Mar/2015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9F9E-0977-4ED9-8EC8-093C85C3C0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66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73B1-742F-41AB-8F21-77ED6B1723DD}" type="datetime1">
              <a:rPr lang="en-US" smtClean="0"/>
              <a:pPr/>
              <a:t>05/Mar/2015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9F9E-0977-4ED9-8EC8-093C85C3C0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6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35D9-B2BB-4BC2-BBE4-15226A9E0A1B}" type="datetime1">
              <a:rPr lang="en-US" smtClean="0"/>
              <a:pPr/>
              <a:t>05/Mar/2015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9F9E-0977-4ED9-8EC8-093C85C3C0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9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B3B9-78FB-44A7-B8B9-7961BAE0FCD7}" type="datetime1">
              <a:rPr lang="en-US" smtClean="0"/>
              <a:pPr/>
              <a:t>05/Mar/2015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9F9E-0977-4ED9-8EC8-093C85C3C0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1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8983-1DB5-4A6B-A41B-DCE8A52148E0}" type="datetime1">
              <a:rPr lang="en-US" smtClean="0"/>
              <a:pPr/>
              <a:t>05/Mar/2015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9F9E-0977-4ED9-8EC8-093C85C3C0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15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1EC4-BFAB-4C61-A67A-B1B2C66E2A61}" type="datetime1">
              <a:rPr lang="en-US" smtClean="0"/>
              <a:pPr/>
              <a:t>05/Mar/2015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9F9E-0977-4ED9-8EC8-093C85C3C0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08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8A724-39E7-4047-B866-AEE706B715F9}" type="datetime1">
              <a:rPr lang="en-US" smtClean="0"/>
              <a:pPr/>
              <a:t>05/Mar/2015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59F9E-0977-4ED9-8EC8-093C85C3C0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5588" cy="342954"/>
          </a:xfrm>
          <a:prstGeom prst="rect">
            <a:avLst/>
          </a:prstGeom>
          <a:solidFill>
            <a:srgbClr val="186C6E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lIns="62536" tIns="31268" rIns="62536" bIns="31268" rtlCol="1" anchor="ctr"/>
          <a:lstStyle/>
          <a:p>
            <a:pPr marL="0" marR="0" lvl="0" indent="0" algn="ctr" defTabSz="768128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LB" sz="15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-1" y="6719104"/>
            <a:ext cx="9145588" cy="140485"/>
          </a:xfrm>
          <a:prstGeom prst="rect">
            <a:avLst/>
          </a:prstGeom>
          <a:solidFill>
            <a:srgbClr val="186C6E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lIns="62536" tIns="31268" rIns="62536" bIns="31268" rtlCol="1" anchor="ctr"/>
          <a:lstStyle/>
          <a:p>
            <a:pPr marL="0" marR="0" lvl="0" indent="0" algn="ctr" defTabSz="768128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LB" sz="15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561658" y="501317"/>
            <a:ext cx="1453696" cy="66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19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/>
            </a:r>
            <a:br>
              <a:rPr lang="en-US" sz="3000" dirty="0"/>
            </a:b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61722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prstClr val="white"/>
                </a:solidFill>
              </a:rPr>
              <a:t> </a:t>
            </a:r>
            <a:endParaRPr lang="en-US" sz="2000" i="1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4496112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i="1" dirty="0"/>
          </a:p>
          <a:p>
            <a:r>
              <a:rPr lang="en-US" i="1" dirty="0" smtClean="0">
                <a:solidFill>
                  <a:prstClr val="white"/>
                </a:solidFill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533400"/>
            <a:ext cx="6781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FELLOWSHIP AND RESIDENCY RESEARCH</a:t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PRESENTATION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F:\AUB\RRP march 26\zeina\GUIDE 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429000"/>
            <a:ext cx="4537619" cy="1981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866900" y="21234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i="1" dirty="0" smtClean="0"/>
              <a:t>“Physician-in-Training</a:t>
            </a:r>
            <a:r>
              <a:rPr lang="en-US" i="1" dirty="0"/>
              <a:t>” name: </a:t>
            </a:r>
          </a:p>
          <a:p>
            <a:pPr algn="ctr"/>
            <a:r>
              <a:rPr lang="en-US" i="1" dirty="0"/>
              <a:t>Department:</a:t>
            </a:r>
          </a:p>
          <a:p>
            <a:pPr algn="ctr"/>
            <a:r>
              <a:rPr lang="en-US" i="1" dirty="0"/>
              <a:t>Division:</a:t>
            </a:r>
          </a:p>
          <a:p>
            <a:pPr algn="ctr"/>
            <a:r>
              <a:rPr lang="en-US" i="1" dirty="0"/>
              <a:t>Advisor’s name: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791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Date: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5802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American University Of Beirut Medical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4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1659F9E-0977-4ED9-8EC8-093C85C3C08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0" y="3602038"/>
            <a:ext cx="6858000" cy="1655762"/>
          </a:xfrm>
        </p:spPr>
        <p:txBody>
          <a:bodyPr>
            <a:normAutofit/>
          </a:bodyPr>
          <a:lstStyle/>
          <a:p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baseline="30000" dirty="0" smtClean="0"/>
          </a:p>
          <a:p>
            <a:pPr>
              <a:buNone/>
            </a:pPr>
            <a:endParaRPr lang="en-US" sz="2400" baseline="30000" dirty="0" smtClean="0"/>
          </a:p>
          <a:p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139451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Objectives: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1659F9E-0977-4ED9-8EC8-093C85C3C08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90600" y="1600200"/>
            <a:ext cx="81534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en-US" sz="2500" dirty="0" smtClean="0"/>
          </a:p>
          <a:p>
            <a:pPr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48804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990600" y="1600200"/>
            <a:ext cx="8153400" cy="4495800"/>
          </a:xfrm>
        </p:spPr>
        <p:txBody>
          <a:bodyPr/>
          <a:lstStyle/>
          <a:p>
            <a:pPr lvl="0">
              <a:buNone/>
            </a:pPr>
            <a:endParaRPr lang="en-US" sz="2500" dirty="0" smtClean="0"/>
          </a:p>
          <a:p>
            <a:endParaRPr lang="en-US" sz="3200" dirty="0" smtClean="0"/>
          </a:p>
          <a:p>
            <a:pPr lvl="0"/>
            <a:endParaRPr lang="en-GB" sz="3200" dirty="0" smtClean="0"/>
          </a:p>
          <a:p>
            <a:pPr lvl="0"/>
            <a:endParaRPr lang="en-US" sz="3200" dirty="0" smtClean="0"/>
          </a:p>
          <a:p>
            <a:pPr lvl="0"/>
            <a:endParaRPr lang="en-GB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914401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status: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1659F9E-0977-4ED9-8EC8-093C85C3C08A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04173" y="1600200"/>
            <a:ext cx="6658627" cy="4648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83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Challenges: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1659F9E-0977-4ED9-8EC8-093C85C3C08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990600" y="1600200"/>
            <a:ext cx="8153400" cy="4495800"/>
          </a:xfrm>
        </p:spPr>
        <p:txBody>
          <a:bodyPr/>
          <a:lstStyle/>
          <a:p>
            <a:pPr lvl="0"/>
            <a:endParaRPr lang="en-GB" sz="3200" dirty="0" smtClean="0"/>
          </a:p>
          <a:p>
            <a:pPr lvl="0">
              <a:buNone/>
            </a:pP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2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Issues to discuss: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1659F9E-0977-4ED9-8EC8-093C85C3C08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7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0B219640BB434E9DD57A7D6CB486D5" ma:contentTypeVersion="2" ma:contentTypeDescription="Create a new document." ma:contentTypeScope="" ma:versionID="2f7f757d54801518f1a19377e73051ba">
  <xsd:schema xmlns:xsd="http://www.w3.org/2001/XMLSchema" xmlns:xs="http://www.w3.org/2001/XMLSchema" xmlns:p="http://schemas.microsoft.com/office/2006/metadata/properties" xmlns:ns1="http://schemas.microsoft.com/sharepoint/v3" xmlns:ns2="49f55124-d6c8-48da-a8b5-bdef1a703b20" targetNamespace="http://schemas.microsoft.com/office/2006/metadata/properties" ma:root="true" ma:fieldsID="21a4e12d2a1ac8bbb609ebac485db243" ns1:_="" ns2:_="">
    <xsd:import namespace="http://schemas.microsoft.com/sharepoint/v3"/>
    <xsd:import namespace="49f55124-d6c8-48da-a8b5-bdef1a703b2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f55124-d6c8-48da-a8b5-bdef1a703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87889AC-07D7-42E4-A5D4-C7CF0AB0E3C2}"/>
</file>

<file path=customXml/itemProps2.xml><?xml version="1.0" encoding="utf-8"?>
<ds:datastoreItem xmlns:ds="http://schemas.openxmlformats.org/officeDocument/2006/customXml" ds:itemID="{8A3D0E5D-3F06-40C8-9184-A69AC6DD4F28}"/>
</file>

<file path=customXml/itemProps3.xml><?xml version="1.0" encoding="utf-8"?>
<ds:datastoreItem xmlns:ds="http://schemas.openxmlformats.org/officeDocument/2006/customXml" ds:itemID="{6BA403E5-62CF-4660-8C4F-D2216961A5D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7616</TotalTime>
  <Words>53</Words>
  <Application>Microsoft Office PowerPoint</Application>
  <PresentationFormat>On-screen Show (4:3)</PresentationFormat>
  <Paragraphs>37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</vt:lpstr>
      <vt:lpstr>Title:</vt:lpstr>
      <vt:lpstr>Objectives:</vt:lpstr>
      <vt:lpstr>Methods:</vt:lpstr>
      <vt:lpstr>Current status:</vt:lpstr>
      <vt:lpstr>Challenges:</vt:lpstr>
      <vt:lpstr>Issues to discuss: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Zeina Akiki</dc:creator>
  <cp:lastModifiedBy>Fellowship And Residency Research Program</cp:lastModifiedBy>
  <cp:revision>770</cp:revision>
  <dcterms:created xsi:type="dcterms:W3CDTF">2011-04-02T19:35:15Z</dcterms:created>
  <dcterms:modified xsi:type="dcterms:W3CDTF">2015-03-05T08:56:35Z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0x010100A40B219640BB434E9DD57A7D6CB486D5</vt:lpwstr>
  </property>
</Properties>
</file>